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E365-C644-4F6E-8086-B973BB6CB853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BFA-005C-4A7D-A6DB-5217AAF87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79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E365-C644-4F6E-8086-B973BB6CB853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BFA-005C-4A7D-A6DB-5217AAF87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27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E365-C644-4F6E-8086-B973BB6CB853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BFA-005C-4A7D-A6DB-5217AAF87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66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E365-C644-4F6E-8086-B973BB6CB853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BFA-005C-4A7D-A6DB-5217AAF87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70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E365-C644-4F6E-8086-B973BB6CB853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BFA-005C-4A7D-A6DB-5217AAF87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823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E365-C644-4F6E-8086-B973BB6CB853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BFA-005C-4A7D-A6DB-5217AAF87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780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E365-C644-4F6E-8086-B973BB6CB853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BFA-005C-4A7D-A6DB-5217AAF87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184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E365-C644-4F6E-8086-B973BB6CB853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BFA-005C-4A7D-A6DB-5217AAF87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88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E365-C644-4F6E-8086-B973BB6CB853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BFA-005C-4A7D-A6DB-5217AAF87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03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E365-C644-4F6E-8086-B973BB6CB853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BFA-005C-4A7D-A6DB-5217AAF87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3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E365-C644-4F6E-8086-B973BB6CB853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BFA-005C-4A7D-A6DB-5217AAF87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78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1E365-C644-4F6E-8086-B973BB6CB853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06BFA-005C-4A7D-A6DB-5217AAF87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86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7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Velká francouzská revoluc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a její příčiny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Občanská revoluce konce 18. století, která ovlivnila celou Evropu a změnila myšlení lidí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16" y="882181"/>
            <a:ext cx="2506558" cy="198245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709" y="4873356"/>
            <a:ext cx="9878581" cy="151456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6794" y="691877"/>
            <a:ext cx="2442809" cy="264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21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Příčiny revoluce: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Absolutismus</a:t>
            </a:r>
          </a:p>
          <a:p>
            <a:r>
              <a:rPr lang="cs-CZ" dirty="0"/>
              <a:t>Majetkové rozdíly mezi vyšší a nižší šlechtou, šlechta neplatí daně</a:t>
            </a:r>
          </a:p>
          <a:p>
            <a:r>
              <a:rPr lang="cs-CZ" dirty="0"/>
              <a:t>Velké majetky církve (hlavně vyšších duchovních) – také neplatí daně</a:t>
            </a:r>
          </a:p>
          <a:p>
            <a:r>
              <a:rPr lang="cs-CZ" dirty="0"/>
              <a:t>Třetí stav - měšťané, obchodníci, řemeslníci, inteligence) – daně platí</a:t>
            </a:r>
          </a:p>
          <a:p>
            <a:r>
              <a:rPr lang="cs-CZ" dirty="0"/>
              <a:t>Rolníci – daně státu, robota, desátek církvi, dávky vrchnosti</a:t>
            </a:r>
          </a:p>
          <a:p>
            <a:r>
              <a:rPr lang="cs-CZ" dirty="0"/>
              <a:t>Hospodářské problémy (prohrané války, nákladný život dvora – Marie Antoinetta + Ludvík XVI.) – velké zadlužení Francie</a:t>
            </a:r>
          </a:p>
          <a:p>
            <a:r>
              <a:rPr lang="cs-CZ" dirty="0"/>
              <a:t>Sopka </a:t>
            </a:r>
            <a:r>
              <a:rPr lang="cs-CZ" dirty="0" err="1"/>
              <a:t>Laki</a:t>
            </a:r>
            <a:r>
              <a:rPr lang="cs-CZ" dirty="0"/>
              <a:t> na Islandu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724" y="57977"/>
            <a:ext cx="1715683" cy="222951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979" y="144333"/>
            <a:ext cx="2948760" cy="197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692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mohla sopka na Islandu ovlivnit Evropu a vést ve Francii až k revoluci?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3097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Sopka </a:t>
            </a:r>
            <a:r>
              <a:rPr lang="cs-CZ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Laki</a:t>
            </a: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 Islandu a její výbuch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Výbuch islandské sopky </a:t>
            </a:r>
            <a:r>
              <a:rPr lang="cs-CZ" dirty="0" err="1"/>
              <a:t>Laki</a:t>
            </a:r>
            <a:r>
              <a:rPr lang="cs-CZ" dirty="0"/>
              <a:t> v roce 1783 byl tak silný, že na mnoho let změnil klima na celé Zemi. Nad Evropu poslal zvláštní žlutohnědou suchou mlhu. Po celém kontinentu zemřely desetitisíce lidí. </a:t>
            </a:r>
          </a:p>
          <a:p>
            <a:r>
              <a:rPr lang="cs-CZ" dirty="0"/>
              <a:t>Dramatické následky této erupce přitom způsobily zmatek a strádání i na našem území. Jedovaté plyny přinesly zkázu Islanďanům a otrávily ovzduší v celé Evropě. Navíc erupce dokázala změnit celosvětové klima na několik let a přinesla tuhé zimy v Evropě i Americe a sucho na africkém kontinentu.</a:t>
            </a:r>
          </a:p>
          <a:p>
            <a:r>
              <a:rPr lang="cs-CZ" dirty="0"/>
              <a:t>Následné utrpení obyvatel v Evropě spojené s několikaletou neúrodou vyústilo v občanské nepokoje v řadě států a tím pomohlo zažehnout Velkou francouzskou revoluci. 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387" y="56723"/>
            <a:ext cx="2536869" cy="170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163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Popis výbuchu: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 začalo sérií zemětřesení na Islandu. Deset mohutných explozí vytvořilo více jak stovku kráterů, které chrlily prach a lávu v řetězci 25 km po dlouhých osm měsíců. Postupně láva zalila plochu 600 km čtverečných. Kromě lávy se ale valily tuny kyseliny sírové a množství jedovatých plynů. Tyto látky zahubily na ostrově až 25% obyvatel, 80% ovcí, 50% dobytka a koní. Spolu s lávou se ve vzduchu ocitlo velké množství popela. Vzdušné proudy ho vynesly až do výše 15 km a roznesly po celé planetě. Island a severní polokouli doslova zastínil. Tak se rok 1783 stal pro Evropu rokem bez léta. Následovala tuhá zima a po ní další chladné léto. Neúroda zasáhla téměř celou Evropu.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741" y="149062"/>
            <a:ext cx="2345954" cy="154162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366" y="57191"/>
            <a:ext cx="2600639" cy="176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169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R. 1784 milčický rychtář František Vavák napsal ve svých pamětech: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cs-CZ" dirty="0"/>
              <a:t>„</a:t>
            </a:r>
            <a:r>
              <a:rPr lang="cs-CZ" i="1" dirty="0"/>
              <a:t>Okolo svatého Prokopa (4. července) a zvláště v den svátku byla drsná zima, foukal tak studený vítr, až zábly ruce. Na pouť do </a:t>
            </a:r>
            <a:r>
              <a:rPr lang="cs-CZ" i="1" dirty="0" err="1"/>
              <a:t>Chotouně</a:t>
            </a:r>
            <a:r>
              <a:rPr lang="cs-CZ" i="1" dirty="0"/>
              <a:t> šly ženy v kožichách. V červenci začaly v okolí žně, ale tak neobyčejné, že je nikdo nepamatuje. Některý den byla taková zima, že se ani ženci při práci nezahřáli.“</a:t>
            </a:r>
          </a:p>
        </p:txBody>
      </p:sp>
    </p:spTree>
    <p:extLst>
      <p:ext uri="{BB962C8B-B14F-4D97-AF65-F5344CB8AC3E}">
        <p14:creationId xmlns:p14="http://schemas.microsoft.com/office/powerpoint/2010/main" val="580789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Úkol pro vás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</a:br>
            <a:r>
              <a:rPr lang="cs-CZ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Máš na výběr ze dvou zadání:</a:t>
            </a:r>
            <a:endParaRPr lang="cs-CZ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1. Představ si, že by sopka </a:t>
            </a:r>
            <a:r>
              <a:rPr lang="cs-CZ" dirty="0" err="1"/>
              <a:t>Laki</a:t>
            </a:r>
            <a:r>
              <a:rPr lang="cs-CZ" dirty="0"/>
              <a:t> stejně masivně vybuchla v současnosti. Zkus napsat zamyšlení o tom, co by to v dnešní době asi způsobilo, jaké by byly důsledky.  Ovlivnilo by to i nás v České republice? Jak </a:t>
            </a:r>
            <a:r>
              <a:rPr lang="cs-CZ"/>
              <a:t>by asi </a:t>
            </a:r>
            <a:r>
              <a:rPr lang="cs-CZ" dirty="0"/>
              <a:t>reagovali politici? Pomáhali by si jednotlivé země? Co by se změnilo v našich životech? …</a:t>
            </a:r>
          </a:p>
          <a:p>
            <a:endParaRPr lang="cs-CZ" dirty="0"/>
          </a:p>
          <a:p>
            <a:r>
              <a:rPr lang="cs-CZ" dirty="0"/>
              <a:t>2. Podobný zásah přírody do našich životů zažíváme dnes s pandemií </a:t>
            </a:r>
            <a:r>
              <a:rPr lang="cs-CZ" dirty="0" err="1"/>
              <a:t>koronaviru</a:t>
            </a:r>
            <a:r>
              <a:rPr lang="cs-CZ" dirty="0"/>
              <a:t>. Napiš zamyšlení o tom, jak se asi po pandemii změní naše společnost, koho tato situace asi zasáhne nejvíce,… Zkus předvídat, co se ještě např. může v této souvislosti stát,… Možná ti pomůže drobná diskuse s tvými rodiči či kamarády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393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578</Words>
  <Application>Microsoft Office PowerPoint</Application>
  <PresentationFormat>Širokoúhlá obrazovka</PresentationFormat>
  <Paragraphs>23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Velká francouzská revoluce a její příčiny</vt:lpstr>
      <vt:lpstr>Příčiny revoluce:</vt:lpstr>
      <vt:lpstr>Jak mohla sopka na Islandu ovlivnit Evropu a vést ve Francii až k revoluci?</vt:lpstr>
      <vt:lpstr>Sopka Laki na Islandu a její výbuch</vt:lpstr>
      <vt:lpstr>Popis výbuchu:</vt:lpstr>
      <vt:lpstr>R. 1784 milčický rychtář František Vavák napsal ve svých pamětech:</vt:lpstr>
      <vt:lpstr>Úkol pro vás Máš na výběr ze dvou zadání: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Velká francouzská revoluce</dc:title>
  <dc:creator>Jana Línková</dc:creator>
  <cp:lastModifiedBy>Katerina</cp:lastModifiedBy>
  <cp:revision>8</cp:revision>
  <dcterms:created xsi:type="dcterms:W3CDTF">2020-05-20T09:03:59Z</dcterms:created>
  <dcterms:modified xsi:type="dcterms:W3CDTF">2020-06-12T05:42:00Z</dcterms:modified>
</cp:coreProperties>
</file>